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75" r:id="rId3"/>
    <p:sldId id="27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4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342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997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526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774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234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435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650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838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034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047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29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1D503-1FE9-406A-9738-95E71D0EB41F}" type="datetimeFigureOut">
              <a:rPr lang="en-AU" smtClean="0"/>
              <a:t>6/03/2021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A0497-269C-4F58-B54D-3446F3D979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05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tiff"/><Relationship Id="rId7" Type="http://schemas.microsoft.com/office/2007/relationships/hdphoto" Target="../media/hdphoto2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1.wdp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png"/><Relationship Id="rId7" Type="http://schemas.openxmlformats.org/officeDocument/2006/relationships/image" Target="../media/image7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35.png"/><Relationship Id="rId4" Type="http://schemas.microsoft.com/office/2007/relationships/hdphoto" Target="../media/hdphoto23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tiff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seph Hung\Pictures\tai lieu tu Hp 07-10-17\Pictures\hinh cut\phuc am\chua duo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" y="2971801"/>
            <a:ext cx="7007399" cy="38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Joseph Hung\Pictures\tai lieu tu Hp 07-10-17\Pictures\hinh cut\phuc am\chua gian du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7707" y="3839047"/>
            <a:ext cx="4576293" cy="30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390" y="803556"/>
            <a:ext cx="403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Lent  Year B</a:t>
            </a:r>
          </a:p>
        </p:txBody>
      </p:sp>
      <p:pic>
        <p:nvPicPr>
          <p:cNvPr id="6" name="Picture 5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3404"/>
            <a:ext cx="1275643" cy="18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47315" y="803556"/>
            <a:ext cx="457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Chúa Nhật III Mùa Chay Năm 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6172200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07/03/2021</a:t>
            </a:r>
          </a:p>
        </p:txBody>
      </p:sp>
    </p:spTree>
    <p:extLst>
      <p:ext uri="{BB962C8B-B14F-4D97-AF65-F5344CB8AC3E}">
        <p14:creationId xmlns:p14="http://schemas.microsoft.com/office/powerpoint/2010/main" val="1040628903"/>
      </p:ext>
    </p:extLst>
  </p:cSld>
  <p:clrMapOvr>
    <a:masterClrMapping/>
  </p:clrMapOvr>
  <p:transition spd="slow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04" y="5661248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</a:rPr>
              <a:t> 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đáp : "Các ông cứ phá huỷ Đền Thờ này đi ; nội ba ngày, tôi sẽ xây dựng lại."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2" y="1137370"/>
            <a:ext cx="7920880" cy="447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622" y="116632"/>
            <a:ext cx="8765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answered, ‘Destroy this sanctuary, and in three days I will raise it up.’</a:t>
            </a:r>
          </a:p>
        </p:txBody>
      </p:sp>
    </p:spTree>
    <p:extLst>
      <p:ext uri="{BB962C8B-B14F-4D97-AF65-F5344CB8AC3E}">
        <p14:creationId xmlns:p14="http://schemas.microsoft.com/office/powerpoint/2010/main" val="3248514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58906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Do-thái nói : "Đền Thờ này phải mất bốn mươi sáu năm mới xây xong, thế mà nội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ba ngày ông xây lại được sao ?"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087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Jews replied, ‘It has taken forty-six years to build this sanctuary: are you going to raise it up in three days?’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67" y="1621706"/>
            <a:ext cx="6480720" cy="365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439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546" y="5661248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</a:rPr>
              <a:t> 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Đền Thờ Đức Giê-su muốn nói ở đây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chính thân thể Người.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8864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was speaking of the sanctuary that was his body,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1241046"/>
            <a:ext cx="7783503" cy="439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82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2536" y="4132785"/>
            <a:ext cx="59926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Vậy, khi Người từ cõi chết trỗi dậy, các môn đệ nhớ lại Người đã nói điều đó, Họ tin vào Kinh Thánh và lời Đức Giê-su đã nói.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997" y="132959"/>
            <a:ext cx="259879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when Jesus rose from the dead, his disciples remembered that he had said this, and they believed the scripture and the words he had said. </a:t>
            </a:r>
            <a:endParaRPr lang="en-AU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0"/>
            <a:ext cx="6553199" cy="370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13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002" y="4191000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lúc Đức Giê-su ở Giêrusalem vào dịp lễ Vượt Qua, có nhiều kẻ tin vào danh Người bởi đã chứng kiến các dấu lạ Người làm. 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951" y="188639"/>
            <a:ext cx="208179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his stay in Jerusalem for the Passover many believed in his name when they saw the signs that he gave,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53" y="13262"/>
            <a:ext cx="6845642" cy="38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9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58924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</a:rPr>
              <a:t> 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chính Đức Giê-su không tin họ,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Người biết họ hết thảy,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88640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Jesus knew them all and did not trust himself to them;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579" y="1274971"/>
            <a:ext cx="765085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71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157192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không cần ai làm chứng về con người.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thật, chính Người biết có gì trong lòng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người…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820" y="12562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never needed evidence about any man; he could tell what a man had in him…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96" y="1149526"/>
            <a:ext cx="7034191" cy="397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181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seph Hung\Pictures\tai lieu tu Hp 07-10-17\Pictures\hinh cut\cafaum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8" y="1620569"/>
            <a:ext cx="9187413" cy="523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oseph Hung\Pictures\tai lieu tu Hp 07-10-17\Pictures\hinh cut\chua  john 4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14" y="584572"/>
            <a:ext cx="7802452" cy="62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Joseph Hung\Pictures\tai lieu tu Hp 07-10-17\Pictures\hinh cut\phuc am\buon ban 1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7636" y="3691090"/>
            <a:ext cx="6151650" cy="31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8" y="1981200"/>
            <a:ext cx="1275643" cy="18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12468" y="-26831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Lent - Year 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29200" y="664994"/>
            <a:ext cx="38964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Chúa Nhật III Mùa Chay Năm 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6224" y="6191798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07/03/2021</a:t>
            </a:r>
          </a:p>
        </p:txBody>
      </p:sp>
    </p:spTree>
    <p:extLst>
      <p:ext uri="{BB962C8B-B14F-4D97-AF65-F5344CB8AC3E}">
        <p14:creationId xmlns:p14="http://schemas.microsoft.com/office/powerpoint/2010/main" val="4191592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oseph Hung\Pictures\tai lieu tu Hp 07-10-17\Pictures\hinh cut\phuc am\mon de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0"/>
            <a:ext cx="2660673" cy="465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Joseph Hung\Pictures\tai lieu tu Hp 07-10-17\Pictures\hinh cut\phuc am\chua gian du 1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24" y="1424975"/>
            <a:ext cx="6049024" cy="55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Joseph Hung\Pictures\tai lieu tu Hp 07-10-17\Pictures\hinh cut\phuc am\buon ban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51" y="3503642"/>
            <a:ext cx="6023113" cy="340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87524"/>
            <a:ext cx="1275643" cy="18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" y="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Lent - Year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5800" y="801591"/>
            <a:ext cx="457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Chúa Nhật III Mùa Chay Năm 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7808" y="6172200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07/03/2021</a:t>
            </a:r>
          </a:p>
        </p:txBody>
      </p:sp>
    </p:spTree>
    <p:extLst>
      <p:ext uri="{BB962C8B-B14F-4D97-AF65-F5344CB8AC3E}">
        <p14:creationId xmlns:p14="http://schemas.microsoft.com/office/powerpoint/2010/main" val="2025521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of Lent - Year B</a:t>
            </a:r>
          </a:p>
        </p:txBody>
      </p:sp>
      <p:pic>
        <p:nvPicPr>
          <p:cNvPr id="1029" name="Picture 5" descr="C:\Users\Joseph Hung\Pictures\tai lieu tu Hp 07-10-17\Pictures\hinh cut\cafaum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5289"/>
            <a:ext cx="9144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Joseph Hung\Pictures\tai lieu tu Hp 07-10-17\Pictures\hinh cut\phuc am\buon ban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008" y="4111928"/>
            <a:ext cx="4953000" cy="279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" y="898739"/>
            <a:ext cx="4800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Chúa Nhật III Mùa Chay Năm 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41703"/>
            <a:ext cx="1275643" cy="18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Joseph Hung\Pictures\tai lieu tu Hp 07-10-17\Pictures\hinh cut\phuc am\chua gian du.t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61" y="2737867"/>
            <a:ext cx="4720457" cy="417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64008" y="2283602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07/03/2021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4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purple sky and l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734"/>
            <a:ext cx="1275643" cy="18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62" y="83243"/>
            <a:ext cx="3131966" cy="21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81898" y="107363"/>
            <a:ext cx="45306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</a:p>
          <a:p>
            <a:pPr algn="ctr"/>
            <a:r>
              <a:rPr lang="en-A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2:13-25</a:t>
            </a:r>
          </a:p>
          <a:p>
            <a:pPr algn="ctr"/>
            <a:r>
              <a:rPr lang="en-A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2:13-25</a:t>
            </a:r>
          </a:p>
        </p:txBody>
      </p:sp>
      <p:pic>
        <p:nvPicPr>
          <p:cNvPr id="9220" name="Picture 4" descr="C:\Users\Joseph Hung\Pictures\tai lieu tu Hp 07-10-17\Pictures\hinh cut\phuc am\chua gian du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5675"/>
            <a:ext cx="5807765" cy="383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Joseph Hung\Pictures\tai lieu tu Hp 07-10-17\Pictures\hinh cut\phuc am\buon ban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259205"/>
            <a:ext cx="4671014" cy="26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5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623793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lễ Vượt Qua của người Do-thái,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lên thành Giê-ru-sa-lem. 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before the Jewish Passover Jesus went up to Jerusalem,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79" y="1265592"/>
            <a:ext cx="7661649" cy="432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759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7800" y="3318570"/>
            <a:ext cx="36399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thấy trong Đền Thờ có những kẻ bán chiên, bò, bồ câu, và những người đang ngồi đổi tiền. 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8766" y="260648"/>
            <a:ext cx="39911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in the Temple he found people selling cattle and sheep and pigeons, and the money changers sitting at their counters there.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205634" cy="293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23"/>
            <a:ext cx="5257800" cy="29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3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751" y="2333685"/>
            <a:ext cx="42134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</a:rPr>
              <a:t> 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liền lấy dây làm roi mà xua đuổi tất cả bọn họ cùng với chiên bò ra khỏi Đền Thờ ; còn tiền của những người đổi bạc, Người đổ tung ra, và lật nhào bàn ghế của họ. 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1151" y="116632"/>
            <a:ext cx="47633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a whip out of some cord, he drove them all out of the Temple, cattle and sheep as well, scattered the money changers’ coins, knocked their tables over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9396" cy="238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99" y="4066744"/>
            <a:ext cx="4942849" cy="279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88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7287" y="4185285"/>
            <a:ext cx="5002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nói với những kẻ bán bồ câu : "Đem tất cả những thứ này ra khỏi đây, đừng biến nhà Cha tôi thành nơi buôn bán."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793763"/>
            <a:ext cx="4114800" cy="306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said to the pigeon-sellers, ‘Take all this out of here and stop turning my Father’s house into a market.’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2"/>
            <a:ext cx="6718127" cy="379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22920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môn đệ của Người nhớ lại lời đã chép trong Kinh Thánh : Vì nhiệt tâm lo việc nhà Chúa,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tôi đây sẽ phải thiệt thân.</a:t>
            </a:r>
            <a:endParaRPr lang="en-AU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his disciples remembered the words of scripture: Zeal for your house will devour me.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92961"/>
            <a:ext cx="5436096" cy="306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961"/>
            <a:ext cx="5411443" cy="305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017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590" y="5202810"/>
            <a:ext cx="8623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Do-thái hỏi Đức Giê-su : "Ông lấy dấu lạ nào chứng tỏ cho chúng tôi thấy 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ông có quyền làm như thế ?"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236" y="188640"/>
            <a:ext cx="86852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Jews intervened and said, ‘What sign can you show us to justify what you have done?’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51" y="1265858"/>
            <a:ext cx="6971686" cy="393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921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677</Words>
  <Application>Microsoft Office PowerPoint</Application>
  <PresentationFormat>On-screen Show (4:3)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 Dang</cp:lastModifiedBy>
  <cp:revision>23</cp:revision>
  <dcterms:created xsi:type="dcterms:W3CDTF">2017-11-06T08:36:37Z</dcterms:created>
  <dcterms:modified xsi:type="dcterms:W3CDTF">2021-03-05T22:38:02Z</dcterms:modified>
</cp:coreProperties>
</file>